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</p:sldIdLst>
  <p:sldSz cx="13004800" cy="7315200"/>
  <p:notesSz cx="6858000" cy="9144000"/>
  <p:embeddedFontLst>
    <p:embeddedFont>
      <p:font typeface="Nunito" charset="1" panose="00000500000000000000"/>
      <p:regular r:id="rId6"/>
    </p:embeddedFont>
    <p:embeddedFont>
      <p:font typeface="Nunito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" charset="1" panose="00000500000000000000"/>
      <p:regular r:id="rId12"/>
    </p:embeddedFont>
    <p:embeddedFont>
      <p:font typeface="Montserrat Bold" charset="1" panose="00000600000000000000"/>
      <p:regular r:id="rId13"/>
    </p:embeddedFont>
    <p:embeddedFont>
      <p:font typeface="Montserrat Italics" charset="1" panose="00000500000000000000"/>
      <p:regular r:id="rId14"/>
    </p:embeddedFont>
    <p:embeddedFont>
      <p:font typeface="Montserrat Bold Italics" charset="1" panose="00000600000000000000"/>
      <p:regular r:id="rId15"/>
    </p:embeddedFont>
    <p:embeddedFont>
      <p:font typeface="Quicksand" charset="1" panose="00000600000000000000"/>
      <p:regular r:id="rId16"/>
    </p:embeddedFont>
    <p:embeddedFont>
      <p:font typeface="Quicksand Bold" charset="1" panose="00000800000000000000"/>
      <p:regular r:id="rId17"/>
    </p:embeddedFont>
    <p:embeddedFont>
      <p:font typeface="Apricots" charset="1" panose="00000000000000000000"/>
      <p:regular r:id="rId18"/>
    </p:embeddedFont>
    <p:embeddedFont>
      <p:font typeface="Nunito Bold" charset="1" panose="00000000000000000000"/>
      <p:regular r:id="rId19"/>
    </p:embeddedFont>
    <p:embeddedFont>
      <p:font typeface="Nunito Bold Bold" charset="1" panose="00000000000000000000"/>
      <p:regular r:id="rId20"/>
    </p:embeddedFont>
    <p:embeddedFont>
      <p:font typeface="Nunito Bold Italics" charset="1" panose="00000000000000000000"/>
      <p:regular r:id="rId21"/>
    </p:embeddedFont>
    <p:embeddedFont>
      <p:font typeface="Nunito Bold Bold Italics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7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16" Target="../media/image26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4762" y="2679281"/>
            <a:ext cx="13011150" cy="49550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195244" y="-840262"/>
            <a:ext cx="15992397" cy="44978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35961">
            <a:off x="11940344" y="791870"/>
            <a:ext cx="678571" cy="5208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72288">
            <a:off x="11595868" y="1276805"/>
            <a:ext cx="343619" cy="26372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500812" y="3107055"/>
            <a:ext cx="9525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62235" y="2151250"/>
            <a:ext cx="3537877" cy="33521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79630" y="138460"/>
            <a:ext cx="454600" cy="454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34340" y="1334505"/>
            <a:ext cx="11368224" cy="5581896"/>
            <a:chOff x="0" y="0"/>
            <a:chExt cx="4210453" cy="206736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210453" cy="2067369"/>
            </a:xfrm>
            <a:custGeom>
              <a:avLst/>
              <a:gdLst/>
              <a:ahLst/>
              <a:cxnLst/>
              <a:rect r="r" b="b" t="t" l="l"/>
              <a:pathLst>
                <a:path h="2067369" w="4210453">
                  <a:moveTo>
                    <a:pt x="0" y="0"/>
                  </a:moveTo>
                  <a:lnTo>
                    <a:pt x="4210453" y="0"/>
                  </a:lnTo>
                  <a:lnTo>
                    <a:pt x="4210453" y="2067369"/>
                  </a:lnTo>
                  <a:lnTo>
                    <a:pt x="0" y="2067369"/>
                  </a:lnTo>
                  <a:close/>
                </a:path>
              </a:pathLst>
            </a:custGeom>
            <a:solidFill>
              <a:srgbClr val="E7DE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3739599" y="1939921"/>
            <a:ext cx="81356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739599" y="2325964"/>
            <a:ext cx="7908365" cy="1202350"/>
            <a:chOff x="0" y="0"/>
            <a:chExt cx="2929024" cy="44531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29024" cy="445315"/>
            </a:xfrm>
            <a:custGeom>
              <a:avLst/>
              <a:gdLst/>
              <a:ahLst/>
              <a:cxnLst/>
              <a:rect r="r" b="b" t="t" l="l"/>
              <a:pathLst>
                <a:path h="445315" w="2929024">
                  <a:moveTo>
                    <a:pt x="0" y="0"/>
                  </a:moveTo>
                  <a:lnTo>
                    <a:pt x="2929024" y="0"/>
                  </a:lnTo>
                  <a:lnTo>
                    <a:pt x="2929024" y="445315"/>
                  </a:lnTo>
                  <a:lnTo>
                    <a:pt x="0" y="445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76968" y="2395787"/>
            <a:ext cx="516023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Nhật kí tiêm chủng cho mèo Simmy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99145" y="2951122"/>
            <a:ext cx="1415810" cy="39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2331">
                <a:solidFill>
                  <a:srgbClr val="000000">
                    <a:alpha val="49804"/>
                  </a:srgbClr>
                </a:solidFill>
                <a:latin typeface="Montserrat Italics"/>
              </a:rPr>
              <a:t>11/10/2022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76968" y="2776332"/>
            <a:ext cx="6122177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Canva Sans Italics"/>
              </a:rPr>
              <a:t>Lorem ipsum dolor sit amet, consectetur adipiscing elit, sed do eiusmod tempor incididunt ut labore et dolore magna aliqua... &gt;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739599" y="3947414"/>
            <a:ext cx="7908365" cy="1202350"/>
            <a:chOff x="0" y="0"/>
            <a:chExt cx="2929024" cy="44531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929024" cy="445315"/>
            </a:xfrm>
            <a:custGeom>
              <a:avLst/>
              <a:gdLst/>
              <a:ahLst/>
              <a:cxnLst/>
              <a:rect r="r" b="b" t="t" l="l"/>
              <a:pathLst>
                <a:path h="445315" w="2929024">
                  <a:moveTo>
                    <a:pt x="0" y="0"/>
                  </a:moveTo>
                  <a:lnTo>
                    <a:pt x="2929024" y="0"/>
                  </a:lnTo>
                  <a:lnTo>
                    <a:pt x="2929024" y="445315"/>
                  </a:lnTo>
                  <a:lnTo>
                    <a:pt x="0" y="445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739599" y="5406938"/>
            <a:ext cx="7908365" cy="1202350"/>
            <a:chOff x="0" y="0"/>
            <a:chExt cx="2929024" cy="445315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929024" cy="445315"/>
            </a:xfrm>
            <a:custGeom>
              <a:avLst/>
              <a:gdLst/>
              <a:ahLst/>
              <a:cxnLst/>
              <a:rect r="r" b="b" t="t" l="l"/>
              <a:pathLst>
                <a:path h="445315" w="2929024">
                  <a:moveTo>
                    <a:pt x="0" y="0"/>
                  </a:moveTo>
                  <a:lnTo>
                    <a:pt x="2929024" y="0"/>
                  </a:lnTo>
                  <a:lnTo>
                    <a:pt x="2929024" y="445315"/>
                  </a:lnTo>
                  <a:lnTo>
                    <a:pt x="0" y="445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9816" y="2917456"/>
            <a:ext cx="3255933" cy="3658352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-774454">
            <a:off x="168156" y="1681419"/>
            <a:ext cx="3519848" cy="86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Nunito Bold"/>
              </a:rPr>
              <a:t>Phòng và chữa bệnh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76968" y="3947414"/>
            <a:ext cx="48773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Lưu ý khi cho cún uống thuốc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21962" y="4594755"/>
            <a:ext cx="109299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Montserrat Italics"/>
              </a:rPr>
              <a:t>11/10/2022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76968" y="4331107"/>
            <a:ext cx="6122177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Canva Sans Italics"/>
              </a:rPr>
              <a:t>Lorem ipsum dolor sit amet, consectetur adipiscing elit, sed do eiusmod tempor incididunt ut labore et dolore magna aliqua... &gt;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76968" y="5502188"/>
            <a:ext cx="39946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Coi chừng bệnh dại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21962" y="6120955"/>
            <a:ext cx="109299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Montserrat Italics"/>
              </a:rPr>
              <a:t>11/10/2022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76968" y="5857307"/>
            <a:ext cx="6122177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Canva Sans Italics"/>
              </a:rPr>
              <a:t>Lorem ipsum dolor sit amet, consectetur adipiscing elit, sed do eiusmod tempor incididunt ut labore et dolore magna aliqua... &gt;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35088" y="1473437"/>
            <a:ext cx="301287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unito Bold"/>
              </a:rPr>
              <a:t>&gt; Xem tất cả bài viết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-11185944" y="205353"/>
            <a:ext cx="13444503" cy="768653"/>
            <a:chOff x="0" y="0"/>
            <a:chExt cx="4979445" cy="284686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4979445" cy="284686"/>
            </a:xfrm>
            <a:custGeom>
              <a:avLst/>
              <a:gdLst/>
              <a:ahLst/>
              <a:cxnLst/>
              <a:rect r="r" b="b" t="t" l="l"/>
              <a:pathLst>
                <a:path h="284686" w="4979445">
                  <a:moveTo>
                    <a:pt x="0" y="0"/>
                  </a:moveTo>
                  <a:lnTo>
                    <a:pt x="4979445" y="0"/>
                  </a:lnTo>
                  <a:lnTo>
                    <a:pt x="4979445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47964" y="386465"/>
            <a:ext cx="454600" cy="4546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 rot="0">
            <a:off x="6505575" y="242486"/>
            <a:ext cx="1996266" cy="768653"/>
            <a:chOff x="0" y="0"/>
            <a:chExt cx="739358" cy="284686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739358" cy="284686"/>
            </a:xfrm>
            <a:custGeom>
              <a:avLst/>
              <a:gdLst/>
              <a:ahLst/>
              <a:cxnLst/>
              <a:rect r="r" b="b" t="t" l="l"/>
              <a:pathLst>
                <a:path h="284686" w="739358">
                  <a:moveTo>
                    <a:pt x="0" y="0"/>
                  </a:moveTo>
                  <a:lnTo>
                    <a:pt x="739358" y="0"/>
                  </a:lnTo>
                  <a:lnTo>
                    <a:pt x="739358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756741" y="386465"/>
            <a:ext cx="1561313" cy="480695"/>
            <a:chOff x="0" y="0"/>
            <a:chExt cx="2081750" cy="640927"/>
          </a:xfrm>
        </p:grpSpPr>
        <p:pic>
          <p:nvPicPr>
            <p:cNvPr name="Picture 36" id="36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65686" y="92749"/>
              <a:ext cx="516064" cy="516064"/>
            </a:xfrm>
            <a:prstGeom prst="rect">
              <a:avLst/>
            </a:prstGeom>
          </p:spPr>
        </p:pic>
        <p:sp>
          <p:nvSpPr>
            <p:cNvPr name="TextBox 37" id="37"/>
            <p:cNvSpPr txBox="true"/>
            <p:nvPr/>
          </p:nvSpPr>
          <p:spPr>
            <a:xfrm rot="0">
              <a:off x="0" y="-66675"/>
              <a:ext cx="1773161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Quicksand"/>
                </a:rPr>
                <a:t>Posts 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801600" y="269609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Home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874421" y="28265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Guide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37204" y="319790"/>
            <a:ext cx="16916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About us</a:t>
            </a:r>
          </a:p>
        </p:txBody>
      </p:sp>
      <p:sp>
        <p:nvSpPr>
          <p:cNvPr name="TextBox 41" id="41"/>
          <p:cNvSpPr txBox="true"/>
          <p:nvPr/>
        </p:nvSpPr>
        <p:spPr>
          <a:xfrm rot="290994">
            <a:off x="449027" y="179234"/>
            <a:ext cx="1223261" cy="80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spc="196">
                <a:solidFill>
                  <a:srgbClr val="FFFFFF"/>
                </a:solidFill>
                <a:latin typeface="Apricots"/>
              </a:rPr>
              <a:t>Peet!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0655" y="1828424"/>
            <a:ext cx="3255933" cy="36583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5944" y="-18566"/>
            <a:ext cx="13444503" cy="768653"/>
            <a:chOff x="0" y="0"/>
            <a:chExt cx="4979445" cy="28468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9445" cy="284686"/>
            </a:xfrm>
            <a:custGeom>
              <a:avLst/>
              <a:gdLst/>
              <a:ahLst/>
              <a:cxnLst/>
              <a:rect r="r" b="b" t="t" l="l"/>
              <a:pathLst>
                <a:path h="284686" w="4979445">
                  <a:moveTo>
                    <a:pt x="0" y="0"/>
                  </a:moveTo>
                  <a:lnTo>
                    <a:pt x="4979445" y="0"/>
                  </a:lnTo>
                  <a:lnTo>
                    <a:pt x="4979445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79630" y="138460"/>
            <a:ext cx="454600" cy="45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47964" y="162545"/>
            <a:ext cx="454600" cy="454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984876" y="18566"/>
            <a:ext cx="1996266" cy="768653"/>
            <a:chOff x="0" y="0"/>
            <a:chExt cx="739358" cy="28468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39358" cy="284686"/>
            </a:xfrm>
            <a:custGeom>
              <a:avLst/>
              <a:gdLst/>
              <a:ahLst/>
              <a:cxnLst/>
              <a:rect r="r" b="b" t="t" l="l"/>
              <a:pathLst>
                <a:path h="284686" w="739358">
                  <a:moveTo>
                    <a:pt x="0" y="0"/>
                  </a:moveTo>
                  <a:lnTo>
                    <a:pt x="739358" y="0"/>
                  </a:lnTo>
                  <a:lnTo>
                    <a:pt x="739358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56741" y="162545"/>
            <a:ext cx="1561313" cy="480695"/>
            <a:chOff x="0" y="0"/>
            <a:chExt cx="2081750" cy="64092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65686" y="92749"/>
              <a:ext cx="516064" cy="516064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1773161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Quicksand"/>
                </a:rPr>
                <a:t>Care 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56741" y="731520"/>
            <a:ext cx="7046218" cy="612140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91783" y="1098931"/>
            <a:ext cx="7748525" cy="5790261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2801600" y="1706627"/>
            <a:ext cx="2395944" cy="23959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B1A5"/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402263" y="1706627"/>
            <a:ext cx="2395944" cy="239594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B1A5"/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1520" y="4187736"/>
            <a:ext cx="2395944" cy="239594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B1A5"/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006319" y="4102571"/>
            <a:ext cx="2395944" cy="239594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B1A5"/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79320" y="4102571"/>
            <a:ext cx="2395944" cy="239594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B1A5"/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774098" y="4272901"/>
            <a:ext cx="2310788" cy="2310779"/>
            <a:chOff x="0" y="0"/>
            <a:chExt cx="6350000" cy="6349975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r="0" t="0" b="-72043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-2424412">
            <a:off x="2264296" y="1538396"/>
            <a:ext cx="1751187" cy="708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unito"/>
              </a:rPr>
              <a:t>Person 1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2890431" y="1865812"/>
            <a:ext cx="2218282" cy="2218273"/>
            <a:chOff x="0" y="0"/>
            <a:chExt cx="6350000" cy="6349975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0" r="0" t="0" b="-48148"/>
              </a:stretch>
            </a:blip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5056863" y="4238284"/>
            <a:ext cx="2294857" cy="2294848"/>
            <a:chOff x="0" y="0"/>
            <a:chExt cx="6350000" cy="6349975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0" r="0" t="0" b="-50944"/>
              </a:stretch>
            </a:blip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7489817" y="1865812"/>
            <a:ext cx="2220837" cy="2220828"/>
            <a:chOff x="0" y="0"/>
            <a:chExt cx="6350000" cy="6349975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0" r="0" t="0" b="-62602"/>
              </a:stretch>
            </a:blip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9479311" y="4084085"/>
            <a:ext cx="2395953" cy="2395944"/>
            <a:chOff x="0" y="0"/>
            <a:chExt cx="6350000" cy="6349975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0" r="0" t="0" b="-50094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2801600" y="45690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Home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874421" y="5873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Posts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37204" y="95870"/>
            <a:ext cx="16916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Quicksand"/>
              </a:rPr>
              <a:t>About us</a:t>
            </a:r>
          </a:p>
        </p:txBody>
      </p:sp>
      <p:sp>
        <p:nvSpPr>
          <p:cNvPr name="TextBox 44" id="44"/>
          <p:cNvSpPr txBox="true"/>
          <p:nvPr/>
        </p:nvSpPr>
        <p:spPr>
          <a:xfrm rot="290994">
            <a:off x="449027" y="-44685"/>
            <a:ext cx="1223261" cy="80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spc="196">
                <a:solidFill>
                  <a:srgbClr val="FFFFFF"/>
                </a:solidFill>
                <a:latin typeface="Apricots"/>
              </a:rPr>
              <a:t>Peet!</a:t>
            </a:r>
          </a:p>
        </p:txBody>
      </p:sp>
      <p:sp>
        <p:nvSpPr>
          <p:cNvPr name="TextBox 45" id="45"/>
          <p:cNvSpPr txBox="true"/>
          <p:nvPr/>
        </p:nvSpPr>
        <p:spPr>
          <a:xfrm rot="-2424412">
            <a:off x="6828567" y="1538396"/>
            <a:ext cx="1751187" cy="708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unito"/>
              </a:rPr>
              <a:t>Person 2</a:t>
            </a:r>
          </a:p>
        </p:txBody>
      </p:sp>
      <p:sp>
        <p:nvSpPr>
          <p:cNvPr name="TextBox 46" id="46"/>
          <p:cNvSpPr txBox="true"/>
          <p:nvPr/>
        </p:nvSpPr>
        <p:spPr>
          <a:xfrm rot="-2424412">
            <a:off x="1893309" y="6105107"/>
            <a:ext cx="1752722" cy="71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unito"/>
              </a:rPr>
              <a:t>Person 3</a:t>
            </a:r>
          </a:p>
        </p:txBody>
      </p:sp>
      <p:sp>
        <p:nvSpPr>
          <p:cNvPr name="TextBox 47" id="47"/>
          <p:cNvSpPr txBox="true"/>
          <p:nvPr/>
        </p:nvSpPr>
        <p:spPr>
          <a:xfrm rot="-2424412">
            <a:off x="6188849" y="6105107"/>
            <a:ext cx="1752722" cy="71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unito"/>
              </a:rPr>
              <a:t>Person 4</a:t>
            </a:r>
          </a:p>
        </p:txBody>
      </p:sp>
      <p:sp>
        <p:nvSpPr>
          <p:cNvPr name="TextBox 48" id="48"/>
          <p:cNvSpPr txBox="true"/>
          <p:nvPr/>
        </p:nvSpPr>
        <p:spPr>
          <a:xfrm rot="-2424412">
            <a:off x="10661850" y="5994833"/>
            <a:ext cx="1752722" cy="71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unito"/>
              </a:rPr>
              <a:t>Person 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5944" y="-18566"/>
            <a:ext cx="13444503" cy="768653"/>
            <a:chOff x="0" y="0"/>
            <a:chExt cx="4979445" cy="28468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9445" cy="284686"/>
            </a:xfrm>
            <a:custGeom>
              <a:avLst/>
              <a:gdLst/>
              <a:ahLst/>
              <a:cxnLst/>
              <a:rect r="r" b="b" t="t" l="l"/>
              <a:pathLst>
                <a:path h="284686" w="4979445">
                  <a:moveTo>
                    <a:pt x="0" y="0"/>
                  </a:moveTo>
                  <a:lnTo>
                    <a:pt x="4979445" y="0"/>
                  </a:lnTo>
                  <a:lnTo>
                    <a:pt x="4979445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79630" y="138460"/>
            <a:ext cx="454600" cy="45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47964" y="162545"/>
            <a:ext cx="454600" cy="454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984876" y="18566"/>
            <a:ext cx="1996266" cy="768653"/>
            <a:chOff x="0" y="0"/>
            <a:chExt cx="739358" cy="28468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39358" cy="284686"/>
            </a:xfrm>
            <a:custGeom>
              <a:avLst/>
              <a:gdLst/>
              <a:ahLst/>
              <a:cxnLst/>
              <a:rect r="r" b="b" t="t" l="l"/>
              <a:pathLst>
                <a:path h="284686" w="739358">
                  <a:moveTo>
                    <a:pt x="0" y="0"/>
                  </a:moveTo>
                  <a:lnTo>
                    <a:pt x="739358" y="0"/>
                  </a:lnTo>
                  <a:lnTo>
                    <a:pt x="739358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56741" y="162545"/>
            <a:ext cx="1561313" cy="480695"/>
            <a:chOff x="0" y="0"/>
            <a:chExt cx="2081750" cy="64092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65686" y="92749"/>
              <a:ext cx="516064" cy="516064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1773161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Quicksand"/>
                </a:rPr>
                <a:t>Care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801600" y="1706627"/>
            <a:ext cx="2395944" cy="239594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B1A5"/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02263" y="1706627"/>
            <a:ext cx="2395944" cy="239594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B1A5"/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31520" y="4187736"/>
            <a:ext cx="2395944" cy="239594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B1A5"/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006319" y="4102571"/>
            <a:ext cx="2395944" cy="239594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B1A5"/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79320" y="4102571"/>
            <a:ext cx="2395944" cy="239594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B1A5"/>
            </a:solidFill>
            <a:ln w="38100">
              <a:solidFill>
                <a:srgbClr val="FFFFFF"/>
              </a:solidFill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74098" y="4272901"/>
            <a:ext cx="2310788" cy="2310779"/>
            <a:chOff x="0" y="0"/>
            <a:chExt cx="6350000" cy="6349975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r="0" t="0" b="-72043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2890431" y="1865812"/>
            <a:ext cx="2218282" cy="2218273"/>
            <a:chOff x="0" y="0"/>
            <a:chExt cx="6350000" cy="6349975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r="0" t="0" b="-48148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5056863" y="4238284"/>
            <a:ext cx="2294857" cy="2294848"/>
            <a:chOff x="0" y="0"/>
            <a:chExt cx="6350000" cy="6349975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r="0" t="0" b="-50944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7489817" y="1865812"/>
            <a:ext cx="2220837" cy="2220828"/>
            <a:chOff x="0" y="0"/>
            <a:chExt cx="6350000" cy="6349975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r="0" t="0" b="-62602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479311" y="4084085"/>
            <a:ext cx="2395953" cy="2395944"/>
            <a:chOff x="0" y="0"/>
            <a:chExt cx="6350000" cy="6349975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r="0" t="0" b="-50094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2801600" y="45690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Home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874421" y="5873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Posts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37204" y="95870"/>
            <a:ext cx="16916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Quicksand"/>
              </a:rPr>
              <a:t>About us</a:t>
            </a:r>
          </a:p>
        </p:txBody>
      </p:sp>
      <p:sp>
        <p:nvSpPr>
          <p:cNvPr name="TextBox 41" id="41"/>
          <p:cNvSpPr txBox="true"/>
          <p:nvPr/>
        </p:nvSpPr>
        <p:spPr>
          <a:xfrm rot="290994">
            <a:off x="449027" y="-44685"/>
            <a:ext cx="1223261" cy="80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spc="196">
                <a:solidFill>
                  <a:srgbClr val="FFFFFF"/>
                </a:solidFill>
                <a:latin typeface="Apricots"/>
              </a:rPr>
              <a:t>Peet!</a:t>
            </a:r>
          </a:p>
        </p:txBody>
      </p:sp>
      <p:sp>
        <p:nvSpPr>
          <p:cNvPr name="TextBox 42" id="42"/>
          <p:cNvSpPr txBox="true"/>
          <p:nvPr/>
        </p:nvSpPr>
        <p:spPr>
          <a:xfrm rot="-2424412">
            <a:off x="10661850" y="5994833"/>
            <a:ext cx="1752722" cy="71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unito"/>
              </a:rPr>
              <a:t>Person 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5944" y="-18566"/>
            <a:ext cx="13444503" cy="768653"/>
            <a:chOff x="0" y="0"/>
            <a:chExt cx="4979445" cy="28468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9445" cy="284686"/>
            </a:xfrm>
            <a:custGeom>
              <a:avLst/>
              <a:gdLst/>
              <a:ahLst/>
              <a:cxnLst/>
              <a:rect r="r" b="b" t="t" l="l"/>
              <a:pathLst>
                <a:path h="284686" w="4979445">
                  <a:moveTo>
                    <a:pt x="0" y="0"/>
                  </a:moveTo>
                  <a:lnTo>
                    <a:pt x="4979445" y="0"/>
                  </a:lnTo>
                  <a:lnTo>
                    <a:pt x="4979445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47964" y="162545"/>
            <a:ext cx="454600" cy="454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8984876" y="18566"/>
            <a:ext cx="1996266" cy="768653"/>
            <a:chOff x="0" y="0"/>
            <a:chExt cx="739358" cy="28468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739358" cy="284686"/>
            </a:xfrm>
            <a:custGeom>
              <a:avLst/>
              <a:gdLst/>
              <a:ahLst/>
              <a:cxnLst/>
              <a:rect r="r" b="b" t="t" l="l"/>
              <a:pathLst>
                <a:path h="284686" w="739358">
                  <a:moveTo>
                    <a:pt x="0" y="0"/>
                  </a:moveTo>
                  <a:lnTo>
                    <a:pt x="739358" y="0"/>
                  </a:lnTo>
                  <a:lnTo>
                    <a:pt x="739358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56741" y="162545"/>
            <a:ext cx="1561313" cy="480695"/>
            <a:chOff x="0" y="0"/>
            <a:chExt cx="2081750" cy="64092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65686" y="92749"/>
              <a:ext cx="516064" cy="516064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1773161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Quicksand"/>
                </a:rPr>
                <a:t>Care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39944" y="4577779"/>
            <a:ext cx="13174360" cy="2737421"/>
            <a:chOff x="0" y="0"/>
            <a:chExt cx="4879392" cy="101386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4879392" cy="1013860"/>
            </a:xfrm>
            <a:custGeom>
              <a:avLst/>
              <a:gdLst/>
              <a:ahLst/>
              <a:cxnLst/>
              <a:rect r="r" b="b" t="t" l="l"/>
              <a:pathLst>
                <a:path h="1013860" w="4879392">
                  <a:moveTo>
                    <a:pt x="0" y="0"/>
                  </a:moveTo>
                  <a:lnTo>
                    <a:pt x="4879392" y="0"/>
                  </a:lnTo>
                  <a:lnTo>
                    <a:pt x="4879392" y="1013860"/>
                  </a:lnTo>
                  <a:lnTo>
                    <a:pt x="0" y="1013860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135961">
            <a:off x="3445186" y="5686088"/>
            <a:ext cx="678571" cy="52080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72288">
            <a:off x="3100710" y="6171024"/>
            <a:ext cx="343619" cy="26372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31938" y="5542086"/>
            <a:ext cx="404404" cy="40440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31938" y="6309127"/>
            <a:ext cx="404404" cy="404404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801600" y="45690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74421" y="5873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Posts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37204" y="95870"/>
            <a:ext cx="16916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Quicksand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290994">
            <a:off x="449027" y="-44685"/>
            <a:ext cx="1223261" cy="80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spc="196">
                <a:solidFill>
                  <a:srgbClr val="FFFFFF"/>
                </a:solidFill>
                <a:latin typeface="Apricots"/>
              </a:rPr>
              <a:t>Peet!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18054" y="4665099"/>
            <a:ext cx="182433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unito"/>
              </a:rPr>
              <a:t>Contact us</a:t>
            </a:r>
          </a:p>
        </p:txBody>
      </p:sp>
      <p:sp>
        <p:nvSpPr>
          <p:cNvPr name="TextBox 24" id="24"/>
          <p:cNvSpPr txBox="true"/>
          <p:nvPr/>
        </p:nvSpPr>
        <p:spPr>
          <a:xfrm rot="290994">
            <a:off x="789729" y="5113767"/>
            <a:ext cx="2328887" cy="1503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7"/>
              </a:lnSpc>
            </a:pPr>
            <a:r>
              <a:rPr lang="en-US" sz="7948" spc="373">
                <a:solidFill>
                  <a:srgbClr val="FFFFFF"/>
                </a:solidFill>
                <a:latin typeface="Apricots"/>
              </a:rPr>
              <a:t>Peet!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3011150" cy="49550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290994">
            <a:off x="1527271" y="1170103"/>
            <a:ext cx="2328807" cy="150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7"/>
              </a:lnSpc>
            </a:pPr>
            <a:r>
              <a:rPr lang="en-US" sz="7948" spc="373">
                <a:solidFill>
                  <a:srgbClr val="000000"/>
                </a:solidFill>
                <a:latin typeface="Apricots"/>
              </a:rPr>
              <a:t>Peet!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642903" y="-18566"/>
            <a:ext cx="12682503" cy="768653"/>
            <a:chOff x="0" y="0"/>
            <a:chExt cx="4697223" cy="28468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697223" cy="284686"/>
            </a:xfrm>
            <a:custGeom>
              <a:avLst/>
              <a:gdLst/>
              <a:ahLst/>
              <a:cxnLst/>
              <a:rect r="r" b="b" t="t" l="l"/>
              <a:pathLst>
                <a:path h="284686" w="4697223">
                  <a:moveTo>
                    <a:pt x="0" y="0"/>
                  </a:moveTo>
                  <a:lnTo>
                    <a:pt x="4697223" y="0"/>
                  </a:lnTo>
                  <a:lnTo>
                    <a:pt x="4697223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79630" y="138460"/>
            <a:ext cx="454600" cy="45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37768" y="196321"/>
            <a:ext cx="387048" cy="38704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011664" y="5873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Topics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4615" y="95870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29293" y="45690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Quicksand"/>
              </a:rPr>
              <a:t>Guide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77317" y="35999"/>
            <a:ext cx="16916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290994">
            <a:off x="449027" y="-44685"/>
            <a:ext cx="1223261" cy="80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spc="196">
                <a:solidFill>
                  <a:srgbClr val="FFFFFF"/>
                </a:solidFill>
                <a:latin typeface="Apricots"/>
              </a:rPr>
              <a:t>Peet!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036196" y="1772296"/>
            <a:ext cx="6885393" cy="706070"/>
            <a:chOff x="0" y="0"/>
            <a:chExt cx="2550146" cy="261508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550146" cy="261508"/>
            </a:xfrm>
            <a:custGeom>
              <a:avLst/>
              <a:gdLst/>
              <a:ahLst/>
              <a:cxnLst/>
              <a:rect r="r" b="b" t="t" l="l"/>
              <a:pathLst>
                <a:path h="261508" w="2550146">
                  <a:moveTo>
                    <a:pt x="40478" y="0"/>
                  </a:moveTo>
                  <a:lnTo>
                    <a:pt x="2509667" y="0"/>
                  </a:lnTo>
                  <a:cubicBezTo>
                    <a:pt x="2532023" y="0"/>
                    <a:pt x="2550146" y="18123"/>
                    <a:pt x="2550146" y="40478"/>
                  </a:cubicBezTo>
                  <a:lnTo>
                    <a:pt x="2550146" y="221029"/>
                  </a:lnTo>
                  <a:cubicBezTo>
                    <a:pt x="2550146" y="231765"/>
                    <a:pt x="2545881" y="242061"/>
                    <a:pt x="2538290" y="249652"/>
                  </a:cubicBezTo>
                  <a:cubicBezTo>
                    <a:pt x="2530699" y="257243"/>
                    <a:pt x="2520403" y="261508"/>
                    <a:pt x="2509667" y="261508"/>
                  </a:cubicBezTo>
                  <a:lnTo>
                    <a:pt x="40478" y="261508"/>
                  </a:lnTo>
                  <a:cubicBezTo>
                    <a:pt x="18123" y="261508"/>
                    <a:pt x="0" y="243385"/>
                    <a:pt x="0" y="221029"/>
                  </a:cubicBezTo>
                  <a:lnTo>
                    <a:pt x="0" y="40478"/>
                  </a:lnTo>
                  <a:cubicBezTo>
                    <a:pt x="0" y="29743"/>
                    <a:pt x="4265" y="19447"/>
                    <a:pt x="11856" y="11856"/>
                  </a:cubicBezTo>
                  <a:cubicBezTo>
                    <a:pt x="19447" y="4265"/>
                    <a:pt x="29743" y="0"/>
                    <a:pt x="40478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726614" y="1856091"/>
            <a:ext cx="55045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Nunito"/>
              </a:rPr>
              <a:t>Blog của tụi tui chia sẻ về thú cưng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036196" y="3012476"/>
            <a:ext cx="6982071" cy="706070"/>
            <a:chOff x="0" y="0"/>
            <a:chExt cx="2585952" cy="261508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585952" cy="261508"/>
            </a:xfrm>
            <a:custGeom>
              <a:avLst/>
              <a:gdLst/>
              <a:ahLst/>
              <a:cxnLst/>
              <a:rect r="r" b="b" t="t" l="l"/>
              <a:pathLst>
                <a:path h="261508" w="2585952">
                  <a:moveTo>
                    <a:pt x="39918" y="0"/>
                  </a:moveTo>
                  <a:lnTo>
                    <a:pt x="2546034" y="0"/>
                  </a:lnTo>
                  <a:cubicBezTo>
                    <a:pt x="2556621" y="0"/>
                    <a:pt x="2566775" y="4206"/>
                    <a:pt x="2574261" y="11692"/>
                  </a:cubicBezTo>
                  <a:cubicBezTo>
                    <a:pt x="2581747" y="19178"/>
                    <a:pt x="2585952" y="29331"/>
                    <a:pt x="2585952" y="39918"/>
                  </a:cubicBezTo>
                  <a:lnTo>
                    <a:pt x="2585952" y="221590"/>
                  </a:lnTo>
                  <a:cubicBezTo>
                    <a:pt x="2585952" y="232177"/>
                    <a:pt x="2581747" y="242330"/>
                    <a:pt x="2574261" y="249816"/>
                  </a:cubicBezTo>
                  <a:cubicBezTo>
                    <a:pt x="2566775" y="257302"/>
                    <a:pt x="2556621" y="261508"/>
                    <a:pt x="2546034" y="261508"/>
                  </a:cubicBezTo>
                  <a:lnTo>
                    <a:pt x="39918" y="261508"/>
                  </a:lnTo>
                  <a:cubicBezTo>
                    <a:pt x="29331" y="261508"/>
                    <a:pt x="19178" y="257302"/>
                    <a:pt x="11692" y="249816"/>
                  </a:cubicBezTo>
                  <a:cubicBezTo>
                    <a:pt x="4206" y="242330"/>
                    <a:pt x="0" y="232177"/>
                    <a:pt x="0" y="221590"/>
                  </a:cubicBezTo>
                  <a:lnTo>
                    <a:pt x="0" y="39918"/>
                  </a:lnTo>
                  <a:cubicBezTo>
                    <a:pt x="0" y="29331"/>
                    <a:pt x="4206" y="19178"/>
                    <a:pt x="11692" y="11692"/>
                  </a:cubicBezTo>
                  <a:cubicBezTo>
                    <a:pt x="19178" y="4206"/>
                    <a:pt x="29331" y="0"/>
                    <a:pt x="39918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220156" y="3096271"/>
            <a:ext cx="670143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Nunito"/>
              </a:rPr>
              <a:t>Kéo xuống để xem những tiêu đề mới nhất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036196" y="4099546"/>
            <a:ext cx="7037793" cy="706070"/>
            <a:chOff x="0" y="0"/>
            <a:chExt cx="2606590" cy="261508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606590" cy="261508"/>
            </a:xfrm>
            <a:custGeom>
              <a:avLst/>
              <a:gdLst/>
              <a:ahLst/>
              <a:cxnLst/>
              <a:rect r="r" b="b" t="t" l="l"/>
              <a:pathLst>
                <a:path h="261508" w="2606590">
                  <a:moveTo>
                    <a:pt x="39602" y="0"/>
                  </a:moveTo>
                  <a:lnTo>
                    <a:pt x="2566988" y="0"/>
                  </a:lnTo>
                  <a:cubicBezTo>
                    <a:pt x="2588860" y="0"/>
                    <a:pt x="2606590" y="17730"/>
                    <a:pt x="2606590" y="39602"/>
                  </a:cubicBezTo>
                  <a:lnTo>
                    <a:pt x="2606590" y="221906"/>
                  </a:lnTo>
                  <a:cubicBezTo>
                    <a:pt x="2606590" y="232409"/>
                    <a:pt x="2602418" y="242482"/>
                    <a:pt x="2594991" y="249908"/>
                  </a:cubicBezTo>
                  <a:cubicBezTo>
                    <a:pt x="2587564" y="257335"/>
                    <a:pt x="2577491" y="261508"/>
                    <a:pt x="2566988" y="261508"/>
                  </a:cubicBezTo>
                  <a:lnTo>
                    <a:pt x="39602" y="261508"/>
                  </a:lnTo>
                  <a:cubicBezTo>
                    <a:pt x="17730" y="261508"/>
                    <a:pt x="0" y="243777"/>
                    <a:pt x="0" y="221906"/>
                  </a:cubicBezTo>
                  <a:lnTo>
                    <a:pt x="0" y="39602"/>
                  </a:lnTo>
                  <a:cubicBezTo>
                    <a:pt x="0" y="17730"/>
                    <a:pt x="17730" y="0"/>
                    <a:pt x="39602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290784" y="4183342"/>
            <a:ext cx="656957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Nunito"/>
              </a:rPr>
              <a:t>Hover Posts sẽ hiện ra các chủ đề bài viết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158356" y="5188964"/>
            <a:ext cx="6915633" cy="706070"/>
            <a:chOff x="0" y="0"/>
            <a:chExt cx="2561346" cy="261508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561346" cy="261508"/>
            </a:xfrm>
            <a:custGeom>
              <a:avLst/>
              <a:gdLst/>
              <a:ahLst/>
              <a:cxnLst/>
              <a:rect r="r" b="b" t="t" l="l"/>
              <a:pathLst>
                <a:path h="261508" w="2561346">
                  <a:moveTo>
                    <a:pt x="40301" y="0"/>
                  </a:moveTo>
                  <a:lnTo>
                    <a:pt x="2521044" y="0"/>
                  </a:lnTo>
                  <a:cubicBezTo>
                    <a:pt x="2531733" y="0"/>
                    <a:pt x="2541984" y="4246"/>
                    <a:pt x="2549542" y="11804"/>
                  </a:cubicBezTo>
                  <a:cubicBezTo>
                    <a:pt x="2557100" y="19362"/>
                    <a:pt x="2561346" y="29613"/>
                    <a:pt x="2561346" y="40301"/>
                  </a:cubicBezTo>
                  <a:lnTo>
                    <a:pt x="2561346" y="221206"/>
                  </a:lnTo>
                  <a:cubicBezTo>
                    <a:pt x="2561346" y="243464"/>
                    <a:pt x="2543302" y="261508"/>
                    <a:pt x="2521044" y="261508"/>
                  </a:cubicBezTo>
                  <a:lnTo>
                    <a:pt x="40301" y="261508"/>
                  </a:lnTo>
                  <a:cubicBezTo>
                    <a:pt x="18044" y="261508"/>
                    <a:pt x="0" y="243464"/>
                    <a:pt x="0" y="221206"/>
                  </a:cubicBezTo>
                  <a:lnTo>
                    <a:pt x="0" y="40301"/>
                  </a:lnTo>
                  <a:cubicBezTo>
                    <a:pt x="0" y="18044"/>
                    <a:pt x="18044" y="0"/>
                    <a:pt x="40301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431687" y="5272759"/>
            <a:ext cx="439921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Nunito"/>
              </a:rPr>
              <a:t>Click vào chủ đề để đọc nhé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31520" y="2182433"/>
            <a:ext cx="3855386" cy="27903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74381" y="1661407"/>
            <a:ext cx="3855386" cy="27903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5944" y="-18566"/>
            <a:ext cx="13444503" cy="768653"/>
            <a:chOff x="0" y="0"/>
            <a:chExt cx="4979445" cy="28468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9445" cy="284686"/>
            </a:xfrm>
            <a:custGeom>
              <a:avLst/>
              <a:gdLst/>
              <a:ahLst/>
              <a:cxnLst/>
              <a:rect r="r" b="b" t="t" l="l"/>
              <a:pathLst>
                <a:path h="284686" w="4979445">
                  <a:moveTo>
                    <a:pt x="0" y="0"/>
                  </a:moveTo>
                  <a:lnTo>
                    <a:pt x="4979445" y="0"/>
                  </a:lnTo>
                  <a:lnTo>
                    <a:pt x="4979445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4340" y="1334505"/>
            <a:ext cx="11368224" cy="5581896"/>
            <a:chOff x="0" y="0"/>
            <a:chExt cx="4210453" cy="206736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210453" cy="2067369"/>
            </a:xfrm>
            <a:custGeom>
              <a:avLst/>
              <a:gdLst/>
              <a:ahLst/>
              <a:cxnLst/>
              <a:rect r="r" b="b" t="t" l="l"/>
              <a:pathLst>
                <a:path h="2067369" w="4210453">
                  <a:moveTo>
                    <a:pt x="0" y="0"/>
                  </a:moveTo>
                  <a:lnTo>
                    <a:pt x="4210453" y="0"/>
                  </a:lnTo>
                  <a:lnTo>
                    <a:pt x="4210453" y="2067369"/>
                  </a:lnTo>
                  <a:lnTo>
                    <a:pt x="0" y="2067369"/>
                  </a:lnTo>
                  <a:close/>
                </a:path>
              </a:pathLst>
            </a:custGeom>
            <a:solidFill>
              <a:srgbClr val="E7DE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3739599" y="1939921"/>
            <a:ext cx="81356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18097" y="3078080"/>
            <a:ext cx="2453133" cy="398074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801600" y="45690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74421" y="5873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Guide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37793" y="95870"/>
            <a:ext cx="16916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290994">
            <a:off x="449027" y="-44685"/>
            <a:ext cx="1223261" cy="80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spc="196">
                <a:solidFill>
                  <a:srgbClr val="FFFFFF"/>
                </a:solidFill>
                <a:latin typeface="Apricots"/>
              </a:rPr>
              <a:t>Peet!</a:t>
            </a:r>
          </a:p>
        </p:txBody>
      </p:sp>
      <p:sp>
        <p:nvSpPr>
          <p:cNvPr name="TextBox 14" id="14"/>
          <p:cNvSpPr txBox="true"/>
          <p:nvPr/>
        </p:nvSpPr>
        <p:spPr>
          <a:xfrm rot="-774454">
            <a:off x="850038" y="1777513"/>
            <a:ext cx="2805159" cy="83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unito Bold"/>
              </a:rPr>
              <a:t>Nuôi giống gì?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739599" y="2325964"/>
            <a:ext cx="7908365" cy="1202350"/>
            <a:chOff x="0" y="0"/>
            <a:chExt cx="10544487" cy="160313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0544487" cy="1603133"/>
              <a:chOff x="0" y="0"/>
              <a:chExt cx="2929024" cy="445315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2929024" cy="445315"/>
              </a:xfrm>
              <a:custGeom>
                <a:avLst/>
                <a:gdLst/>
                <a:ahLst/>
                <a:cxnLst/>
                <a:rect r="r" b="b" t="t" l="l"/>
                <a:pathLst>
                  <a:path h="445315" w="2929024">
                    <a:moveTo>
                      <a:pt x="0" y="0"/>
                    </a:moveTo>
                    <a:lnTo>
                      <a:pt x="2929024" y="0"/>
                    </a:lnTo>
                    <a:lnTo>
                      <a:pt x="2929024" y="445315"/>
                    </a:lnTo>
                    <a:lnTo>
                      <a:pt x="0" y="4453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16492" y="105798"/>
              <a:ext cx="408126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unito Bold"/>
                </a:rPr>
                <a:t>Vẹt - loài vật thông minh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909817" y="964722"/>
              <a:ext cx="1457325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>
                      <a:alpha val="49804"/>
                    </a:srgbClr>
                  </a:solidFill>
                  <a:latin typeface="Montserrat Italics"/>
                </a:rPr>
                <a:t>11/10/2022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16492" y="616366"/>
              <a:ext cx="8162903" cy="71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Canva Sans Italics"/>
                </a:rPr>
                <a:t>Lorem ipsum dolor sit amet, consectetur adipiscing elit, sed do eiusmod tempor incididunt ut labore et dolore magna aliqua... &gt;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739599" y="3880739"/>
            <a:ext cx="7908365" cy="1202350"/>
            <a:chOff x="0" y="0"/>
            <a:chExt cx="2929024" cy="445315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2929024" cy="445315"/>
            </a:xfrm>
            <a:custGeom>
              <a:avLst/>
              <a:gdLst/>
              <a:ahLst/>
              <a:cxnLst/>
              <a:rect r="r" b="b" t="t" l="l"/>
              <a:pathLst>
                <a:path h="445315" w="2929024">
                  <a:moveTo>
                    <a:pt x="0" y="0"/>
                  </a:moveTo>
                  <a:lnTo>
                    <a:pt x="2929024" y="0"/>
                  </a:lnTo>
                  <a:lnTo>
                    <a:pt x="2929024" y="445315"/>
                  </a:lnTo>
                  <a:lnTo>
                    <a:pt x="0" y="445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976968" y="3950562"/>
            <a:ext cx="306094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Vẹt - loài vật thông minh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21962" y="4594755"/>
            <a:ext cx="109299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Montserrat Italics"/>
              </a:rPr>
              <a:t>11/10/2022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76968" y="4331107"/>
            <a:ext cx="6122177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Canva Sans Italics"/>
              </a:rPr>
              <a:t>Lorem ipsum dolor sit amet, consectetur adipiscing elit, sed do eiusmod tempor incididunt ut labore et dolore magna aliqua... &gt;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739599" y="5406938"/>
            <a:ext cx="7908365" cy="1202350"/>
            <a:chOff x="0" y="0"/>
            <a:chExt cx="2929024" cy="445315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929024" cy="445315"/>
            </a:xfrm>
            <a:custGeom>
              <a:avLst/>
              <a:gdLst/>
              <a:ahLst/>
              <a:cxnLst/>
              <a:rect r="r" b="b" t="t" l="l"/>
              <a:pathLst>
                <a:path h="445315" w="2929024">
                  <a:moveTo>
                    <a:pt x="0" y="0"/>
                  </a:moveTo>
                  <a:lnTo>
                    <a:pt x="2929024" y="0"/>
                  </a:lnTo>
                  <a:lnTo>
                    <a:pt x="2929024" y="445315"/>
                  </a:lnTo>
                  <a:lnTo>
                    <a:pt x="0" y="445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3976968" y="5476762"/>
            <a:ext cx="306094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Vẹt - loài vật thông minh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21962" y="6120955"/>
            <a:ext cx="109299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Montserrat Italics"/>
              </a:rPr>
              <a:t>11/10/2022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76968" y="5857307"/>
            <a:ext cx="6122177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Canva Sans Italics"/>
              </a:rPr>
              <a:t>Lorem ipsum dolor sit amet, consectetur adipiscing elit, sed do eiusmod tempor incididunt ut labore et dolore magna aliqua... &gt;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35088" y="1473437"/>
            <a:ext cx="301287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unito Bold"/>
              </a:rPr>
              <a:t>&gt; Xem tất cả bài viết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-4501804" y="8546123"/>
            <a:ext cx="13444503" cy="768653"/>
            <a:chOff x="0" y="0"/>
            <a:chExt cx="4979445" cy="284686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4979445" cy="284686"/>
            </a:xfrm>
            <a:custGeom>
              <a:avLst/>
              <a:gdLst/>
              <a:ahLst/>
              <a:cxnLst/>
              <a:rect r="r" b="b" t="t" l="l"/>
              <a:pathLst>
                <a:path h="284686" w="4979445">
                  <a:moveTo>
                    <a:pt x="0" y="0"/>
                  </a:moveTo>
                  <a:lnTo>
                    <a:pt x="4979445" y="0"/>
                  </a:lnTo>
                  <a:lnTo>
                    <a:pt x="4979445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189715" y="8583256"/>
            <a:ext cx="1996266" cy="768653"/>
            <a:chOff x="0" y="0"/>
            <a:chExt cx="739358" cy="284686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739358" cy="284686"/>
            </a:xfrm>
            <a:custGeom>
              <a:avLst/>
              <a:gdLst/>
              <a:ahLst/>
              <a:cxnLst/>
              <a:rect r="r" b="b" t="t" l="l"/>
              <a:pathLst>
                <a:path h="284686" w="739358">
                  <a:moveTo>
                    <a:pt x="0" y="0"/>
                  </a:moveTo>
                  <a:lnTo>
                    <a:pt x="739358" y="0"/>
                  </a:lnTo>
                  <a:lnTo>
                    <a:pt x="739358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440881" y="8727235"/>
            <a:ext cx="1561313" cy="480695"/>
            <a:chOff x="0" y="0"/>
            <a:chExt cx="2081750" cy="640927"/>
          </a:xfrm>
        </p:grpSpPr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65686" y="92749"/>
              <a:ext cx="516064" cy="516064"/>
            </a:xfrm>
            <a:prstGeom prst="rect">
              <a:avLst/>
            </a:prstGeom>
          </p:spPr>
        </p:pic>
        <p:sp>
          <p:nvSpPr>
            <p:cNvPr name="TextBox 43" id="43"/>
            <p:cNvSpPr txBox="true"/>
            <p:nvPr/>
          </p:nvSpPr>
          <p:spPr>
            <a:xfrm rot="0">
              <a:off x="0" y="-66675"/>
              <a:ext cx="1773161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Quicksand"/>
                </a:rPr>
                <a:t>Posts 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9485739" y="8610380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Home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558560" y="862342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Guide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5821344" y="8660560"/>
            <a:ext cx="16916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About us</a:t>
            </a:r>
          </a:p>
        </p:txBody>
      </p:sp>
      <p:sp>
        <p:nvSpPr>
          <p:cNvPr name="TextBox 47" id="47"/>
          <p:cNvSpPr txBox="true"/>
          <p:nvPr/>
        </p:nvSpPr>
        <p:spPr>
          <a:xfrm rot="290994">
            <a:off x="7133167" y="8520005"/>
            <a:ext cx="1223261" cy="80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spc="196">
                <a:solidFill>
                  <a:srgbClr val="FFFFFF"/>
                </a:solidFill>
                <a:latin typeface="Apricots"/>
              </a:rPr>
              <a:t>Peet!</a:t>
            </a:r>
          </a:p>
        </p:txBody>
      </p:sp>
      <p:pic>
        <p:nvPicPr>
          <p:cNvPr name="Picture 48" id="4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45845" y="209369"/>
            <a:ext cx="387048" cy="387048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7011664" y="5873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Quicksand"/>
              </a:rPr>
              <a:t>Topics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73866" y="1256869"/>
            <a:ext cx="2453133" cy="39807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5944" y="-18566"/>
            <a:ext cx="13444503" cy="768653"/>
            <a:chOff x="0" y="0"/>
            <a:chExt cx="4979445" cy="28468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979445" cy="284686"/>
            </a:xfrm>
            <a:custGeom>
              <a:avLst/>
              <a:gdLst/>
              <a:ahLst/>
              <a:cxnLst/>
              <a:rect r="r" b="b" t="t" l="l"/>
              <a:pathLst>
                <a:path h="284686" w="4979445">
                  <a:moveTo>
                    <a:pt x="0" y="0"/>
                  </a:moveTo>
                  <a:lnTo>
                    <a:pt x="4979445" y="0"/>
                  </a:lnTo>
                  <a:lnTo>
                    <a:pt x="4979445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4340" y="1334505"/>
            <a:ext cx="11368224" cy="5581896"/>
            <a:chOff x="0" y="0"/>
            <a:chExt cx="4210453" cy="206736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210453" cy="2067369"/>
            </a:xfrm>
            <a:custGeom>
              <a:avLst/>
              <a:gdLst/>
              <a:ahLst/>
              <a:cxnLst/>
              <a:rect r="r" b="b" t="t" l="l"/>
              <a:pathLst>
                <a:path h="2067369" w="4210453">
                  <a:moveTo>
                    <a:pt x="0" y="0"/>
                  </a:moveTo>
                  <a:lnTo>
                    <a:pt x="4210453" y="0"/>
                  </a:lnTo>
                  <a:lnTo>
                    <a:pt x="4210453" y="2067369"/>
                  </a:lnTo>
                  <a:lnTo>
                    <a:pt x="0" y="2067369"/>
                  </a:lnTo>
                  <a:close/>
                </a:path>
              </a:pathLst>
            </a:custGeom>
            <a:solidFill>
              <a:srgbClr val="E7DE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3739599" y="1939921"/>
            <a:ext cx="81356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18097" y="3078080"/>
            <a:ext cx="2453133" cy="398074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3739599" y="2325964"/>
            <a:ext cx="7908365" cy="1202350"/>
            <a:chOff x="0" y="0"/>
            <a:chExt cx="10544487" cy="160313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544487" cy="1603133"/>
              <a:chOff x="0" y="0"/>
              <a:chExt cx="2929024" cy="44531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929024" cy="445315"/>
              </a:xfrm>
              <a:custGeom>
                <a:avLst/>
                <a:gdLst/>
                <a:ahLst/>
                <a:cxnLst/>
                <a:rect r="r" b="b" t="t" l="l"/>
                <a:pathLst>
                  <a:path h="445315" w="2929024">
                    <a:moveTo>
                      <a:pt x="0" y="0"/>
                    </a:moveTo>
                    <a:lnTo>
                      <a:pt x="2929024" y="0"/>
                    </a:lnTo>
                    <a:lnTo>
                      <a:pt x="2929024" y="445315"/>
                    </a:lnTo>
                    <a:lnTo>
                      <a:pt x="0" y="4453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16492" y="105798"/>
              <a:ext cx="408126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unito Bold"/>
                </a:rPr>
                <a:t>Vẹt - loài vật thông minh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909817" y="964722"/>
              <a:ext cx="1457325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>
                      <a:alpha val="49804"/>
                    </a:srgbClr>
                  </a:solidFill>
                  <a:latin typeface="Montserrat Italics"/>
                </a:rPr>
                <a:t>11/10/2022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16492" y="616366"/>
              <a:ext cx="8162903" cy="71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Canva Sans Italics"/>
                </a:rPr>
                <a:t>Lorem ipsum dolor sit amet, consectetur adipiscing elit, sed do eiusmod tempor incididunt ut labore et dolore magna aliqua... &gt;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739599" y="3880739"/>
            <a:ext cx="7908365" cy="1202350"/>
            <a:chOff x="0" y="0"/>
            <a:chExt cx="2929024" cy="445315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2929024" cy="445315"/>
            </a:xfrm>
            <a:custGeom>
              <a:avLst/>
              <a:gdLst/>
              <a:ahLst/>
              <a:cxnLst/>
              <a:rect r="r" b="b" t="t" l="l"/>
              <a:pathLst>
                <a:path h="445315" w="2929024">
                  <a:moveTo>
                    <a:pt x="0" y="0"/>
                  </a:moveTo>
                  <a:lnTo>
                    <a:pt x="2929024" y="0"/>
                  </a:lnTo>
                  <a:lnTo>
                    <a:pt x="2929024" y="445315"/>
                  </a:lnTo>
                  <a:lnTo>
                    <a:pt x="0" y="445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739599" y="5406938"/>
            <a:ext cx="7908365" cy="1202350"/>
            <a:chOff x="0" y="0"/>
            <a:chExt cx="2929024" cy="445315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929024" cy="445315"/>
            </a:xfrm>
            <a:custGeom>
              <a:avLst/>
              <a:gdLst/>
              <a:ahLst/>
              <a:cxnLst/>
              <a:rect r="r" b="b" t="t" l="l"/>
              <a:pathLst>
                <a:path h="445315" w="2929024">
                  <a:moveTo>
                    <a:pt x="0" y="0"/>
                  </a:moveTo>
                  <a:lnTo>
                    <a:pt x="2929024" y="0"/>
                  </a:lnTo>
                  <a:lnTo>
                    <a:pt x="2929024" y="445315"/>
                  </a:lnTo>
                  <a:lnTo>
                    <a:pt x="0" y="445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4501804" y="8546123"/>
            <a:ext cx="13444503" cy="768653"/>
            <a:chOff x="0" y="0"/>
            <a:chExt cx="4979445" cy="284686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4979445" cy="284686"/>
            </a:xfrm>
            <a:custGeom>
              <a:avLst/>
              <a:gdLst/>
              <a:ahLst/>
              <a:cxnLst/>
              <a:rect r="r" b="b" t="t" l="l"/>
              <a:pathLst>
                <a:path h="284686" w="4979445">
                  <a:moveTo>
                    <a:pt x="0" y="0"/>
                  </a:moveTo>
                  <a:lnTo>
                    <a:pt x="4979445" y="0"/>
                  </a:lnTo>
                  <a:lnTo>
                    <a:pt x="4979445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189715" y="8583256"/>
            <a:ext cx="1996266" cy="768653"/>
            <a:chOff x="0" y="0"/>
            <a:chExt cx="739358" cy="284686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739358" cy="284686"/>
            </a:xfrm>
            <a:custGeom>
              <a:avLst/>
              <a:gdLst/>
              <a:ahLst/>
              <a:cxnLst/>
              <a:rect r="r" b="b" t="t" l="l"/>
              <a:pathLst>
                <a:path h="284686" w="739358">
                  <a:moveTo>
                    <a:pt x="0" y="0"/>
                  </a:moveTo>
                  <a:lnTo>
                    <a:pt x="739358" y="0"/>
                  </a:lnTo>
                  <a:lnTo>
                    <a:pt x="739358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440881" y="8727235"/>
            <a:ext cx="1561313" cy="480695"/>
            <a:chOff x="0" y="0"/>
            <a:chExt cx="2081750" cy="640927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65686" y="92749"/>
              <a:ext cx="516064" cy="516064"/>
            </a:xfrm>
            <a:prstGeom prst="rect">
              <a:avLst/>
            </a:prstGeom>
          </p:spPr>
        </p:pic>
        <p:sp>
          <p:nvSpPr>
            <p:cNvPr name="TextBox 31" id="31"/>
            <p:cNvSpPr txBox="true"/>
            <p:nvPr/>
          </p:nvSpPr>
          <p:spPr>
            <a:xfrm rot="0">
              <a:off x="0" y="-66675"/>
              <a:ext cx="1773161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Quicksand"/>
                </a:rPr>
                <a:t>Posts </a:t>
              </a: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45845" y="209369"/>
            <a:ext cx="387048" cy="387048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6879273" y="1048004"/>
            <a:ext cx="1666572" cy="2609596"/>
            <a:chOff x="0" y="0"/>
            <a:chExt cx="812800" cy="1272720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812800" cy="1272720"/>
            </a:xfrm>
            <a:custGeom>
              <a:avLst/>
              <a:gdLst/>
              <a:ahLst/>
              <a:cxnLst/>
              <a:rect r="r" b="b" t="t" l="l"/>
              <a:pathLst>
                <a:path h="127272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72720"/>
                  </a:lnTo>
                  <a:lnTo>
                    <a:pt x="0" y="1272720"/>
                  </a:ln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  <a:ln>
              <a:noFill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635088" y="1473437"/>
            <a:ext cx="301287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unito Bold"/>
              </a:rPr>
              <a:t>&gt; Xem tất cả bài viết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545845" y="1048004"/>
            <a:ext cx="2388185" cy="1441790"/>
            <a:chOff x="0" y="0"/>
            <a:chExt cx="1164736" cy="703172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1164736" cy="703172"/>
            </a:xfrm>
            <a:custGeom>
              <a:avLst/>
              <a:gdLst/>
              <a:ahLst/>
              <a:cxnLst/>
              <a:rect r="r" b="b" t="t" l="l"/>
              <a:pathLst>
                <a:path h="703172" w="1164736">
                  <a:moveTo>
                    <a:pt x="0" y="0"/>
                  </a:moveTo>
                  <a:lnTo>
                    <a:pt x="1164736" y="0"/>
                  </a:lnTo>
                  <a:lnTo>
                    <a:pt x="1164736" y="703172"/>
                  </a:lnTo>
                  <a:lnTo>
                    <a:pt x="0" y="703172"/>
                  </a:ln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  <a:ln>
              <a:noFill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545845" y="1048004"/>
            <a:ext cx="2388185" cy="677885"/>
            <a:chOff x="0" y="0"/>
            <a:chExt cx="884513" cy="251069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884513" cy="251069"/>
            </a:xfrm>
            <a:custGeom>
              <a:avLst/>
              <a:gdLst/>
              <a:ahLst/>
              <a:cxnLst/>
              <a:rect r="r" b="b" t="t" l="l"/>
              <a:pathLst>
                <a:path h="251069" w="884513">
                  <a:moveTo>
                    <a:pt x="0" y="0"/>
                  </a:moveTo>
                  <a:lnTo>
                    <a:pt x="884513" y="0"/>
                  </a:lnTo>
                  <a:lnTo>
                    <a:pt x="884513" y="251069"/>
                  </a:lnTo>
                  <a:lnTo>
                    <a:pt x="0" y="251069"/>
                  </a:lnTo>
                  <a:close/>
                </a:path>
              </a:pathLst>
            </a:custGeom>
            <a:solidFill>
              <a:srgbClr val="EBDACC">
                <a:alpha val="33725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2801600" y="45690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Home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874421" y="5873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Guide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037793" y="95870"/>
            <a:ext cx="16916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About us</a:t>
            </a:r>
          </a:p>
        </p:txBody>
      </p:sp>
      <p:sp>
        <p:nvSpPr>
          <p:cNvPr name="TextBox 46" id="46"/>
          <p:cNvSpPr txBox="true"/>
          <p:nvPr/>
        </p:nvSpPr>
        <p:spPr>
          <a:xfrm rot="290994">
            <a:off x="449027" y="-44685"/>
            <a:ext cx="1223261" cy="80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spc="196">
                <a:solidFill>
                  <a:srgbClr val="FFFFFF"/>
                </a:solidFill>
                <a:latin typeface="Apricots"/>
              </a:rPr>
              <a:t>Peet!</a:t>
            </a:r>
          </a:p>
        </p:txBody>
      </p:sp>
      <p:sp>
        <p:nvSpPr>
          <p:cNvPr name="TextBox 47" id="47"/>
          <p:cNvSpPr txBox="true"/>
          <p:nvPr/>
        </p:nvSpPr>
        <p:spPr>
          <a:xfrm rot="-774454">
            <a:off x="850038" y="1777513"/>
            <a:ext cx="2805159" cy="83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unito Bold"/>
              </a:rPr>
              <a:t>Nuôi giống gì?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976968" y="3950562"/>
            <a:ext cx="240900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Nuôi mèo Anh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421962" y="4594755"/>
            <a:ext cx="109299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Montserrat Italics"/>
              </a:rPr>
              <a:t>11/10/2022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976968" y="4331107"/>
            <a:ext cx="6122177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Canva Sans Italics"/>
              </a:rPr>
              <a:t>Lorem ipsum dolor sit amet, consectetur adipiscing elit, sed do eiusmod tempor incididunt ut labore et dolore magna aliqua... &gt;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739599" y="5502188"/>
            <a:ext cx="183991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Chó Pitbull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421962" y="6120955"/>
            <a:ext cx="109299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Montserrat Italics"/>
              </a:rPr>
              <a:t>11/10/2022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976968" y="5857307"/>
            <a:ext cx="6122177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Canva Sans Italics"/>
              </a:rPr>
              <a:t>Lorem ipsum dolor sit amet, consectetur adipiscing elit, sed do eiusmod tempor incididunt ut labore et dolore magna aliqua... &gt;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485739" y="8610380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Home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558560" y="862342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Guide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821344" y="8660560"/>
            <a:ext cx="16916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About us</a:t>
            </a:r>
          </a:p>
        </p:txBody>
      </p:sp>
      <p:sp>
        <p:nvSpPr>
          <p:cNvPr name="TextBox 57" id="57"/>
          <p:cNvSpPr txBox="true"/>
          <p:nvPr/>
        </p:nvSpPr>
        <p:spPr>
          <a:xfrm rot="290994">
            <a:off x="7133167" y="8520005"/>
            <a:ext cx="1223261" cy="80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spc="196">
                <a:solidFill>
                  <a:srgbClr val="FFFFFF"/>
                </a:solidFill>
                <a:latin typeface="Apricots"/>
              </a:rPr>
              <a:t>Peet!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011664" y="5873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Quicksand"/>
              </a:rPr>
              <a:t>Topics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822102" y="1071204"/>
            <a:ext cx="1246584" cy="233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5" indent="-259082" lvl="1">
              <a:lnSpc>
                <a:spcPts val="4728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unito Bold"/>
              </a:rPr>
              <a:t>Cá</a:t>
            </a:r>
          </a:p>
          <a:p>
            <a:pPr marL="518165" indent="-259082" lvl="1">
              <a:lnSpc>
                <a:spcPts val="4728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unito Bold"/>
              </a:rPr>
              <a:t>Mèo</a:t>
            </a:r>
          </a:p>
          <a:p>
            <a:pPr marL="518165" indent="-259082" lvl="1">
              <a:lnSpc>
                <a:spcPts val="4728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unito Bold"/>
              </a:rPr>
              <a:t>Chó</a:t>
            </a:r>
          </a:p>
          <a:p>
            <a:pPr marL="518165" indent="-259082" lvl="1">
              <a:lnSpc>
                <a:spcPts val="4728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unito Bold"/>
              </a:rPr>
              <a:t>Chim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581664" y="1071713"/>
            <a:ext cx="2034480" cy="113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5" indent="-259082" lvl="1">
              <a:lnSpc>
                <a:spcPts val="4728"/>
              </a:lnSpc>
              <a:buFont typeface="Arial"/>
              <a:buChar char="•"/>
            </a:pPr>
            <a:r>
              <a:rPr lang="en-US" sz="2400">
                <a:solidFill>
                  <a:srgbClr val="EBDACC"/>
                </a:solidFill>
                <a:latin typeface="Nunito Bold"/>
              </a:rPr>
              <a:t>Cho ăn</a:t>
            </a:r>
          </a:p>
          <a:p>
            <a:pPr marL="518165" indent="-259082" lvl="1">
              <a:lnSpc>
                <a:spcPts val="4728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Nunito Bold"/>
              </a:rPr>
              <a:t>Chữa bệnh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6879273" y="1048004"/>
            <a:ext cx="1666572" cy="677885"/>
            <a:chOff x="0" y="0"/>
            <a:chExt cx="617249" cy="251069"/>
          </a:xfrm>
        </p:grpSpPr>
        <p:sp>
          <p:nvSpPr>
            <p:cNvPr name="Freeform 62" id="62"/>
            <p:cNvSpPr/>
            <p:nvPr/>
          </p:nvSpPr>
          <p:spPr>
            <a:xfrm>
              <a:off x="0" y="0"/>
              <a:ext cx="617249" cy="251069"/>
            </a:xfrm>
            <a:custGeom>
              <a:avLst/>
              <a:gdLst/>
              <a:ahLst/>
              <a:cxnLst/>
              <a:rect r="r" b="b" t="t" l="l"/>
              <a:pathLst>
                <a:path h="251069" w="617249">
                  <a:moveTo>
                    <a:pt x="0" y="0"/>
                  </a:moveTo>
                  <a:lnTo>
                    <a:pt x="617249" y="0"/>
                  </a:lnTo>
                  <a:lnTo>
                    <a:pt x="617249" y="251069"/>
                  </a:lnTo>
                  <a:lnTo>
                    <a:pt x="0" y="251069"/>
                  </a:lnTo>
                  <a:close/>
                </a:path>
              </a:pathLst>
            </a:custGeom>
            <a:solidFill>
              <a:srgbClr val="EBDACC">
                <a:alpha val="33725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EBDACC">
                      <a:alpha val="33725"/>
                    </a:srgbClr>
                  </a:solidFill>
                  <a:latin typeface="Canva Sans"/>
                </a:rPr>
                <a:t>   </a:t>
              </a: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8219570" y="1089449"/>
            <a:ext cx="24392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unito"/>
              </a:rPr>
              <a:t>&gt;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219570" y="2880879"/>
            <a:ext cx="24392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unito"/>
              </a:rPr>
              <a:t>&gt;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219570" y="1787610"/>
            <a:ext cx="24392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unito"/>
              </a:rPr>
              <a:t>&gt;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219570" y="2400184"/>
            <a:ext cx="24392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unito"/>
              </a:rPr>
              <a:t>&gt;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340" y="1334505"/>
            <a:ext cx="11368224" cy="5581896"/>
            <a:chOff x="0" y="0"/>
            <a:chExt cx="4210453" cy="206736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10453" cy="2067369"/>
            </a:xfrm>
            <a:custGeom>
              <a:avLst/>
              <a:gdLst/>
              <a:ahLst/>
              <a:cxnLst/>
              <a:rect r="r" b="b" t="t" l="l"/>
              <a:pathLst>
                <a:path h="2067369" w="4210453">
                  <a:moveTo>
                    <a:pt x="0" y="0"/>
                  </a:moveTo>
                  <a:lnTo>
                    <a:pt x="4210453" y="0"/>
                  </a:lnTo>
                  <a:lnTo>
                    <a:pt x="4210453" y="2067369"/>
                  </a:lnTo>
                  <a:lnTo>
                    <a:pt x="0" y="2067369"/>
                  </a:lnTo>
                  <a:close/>
                </a:path>
              </a:pathLst>
            </a:custGeom>
            <a:solidFill>
              <a:srgbClr val="E7DE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3739599" y="1939921"/>
            <a:ext cx="81356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739599" y="2325964"/>
            <a:ext cx="7908365" cy="1202350"/>
            <a:chOff x="0" y="0"/>
            <a:chExt cx="10544487" cy="160313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544487" cy="1603133"/>
              <a:chOff x="0" y="0"/>
              <a:chExt cx="2929024" cy="445315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2929024" cy="445315"/>
              </a:xfrm>
              <a:custGeom>
                <a:avLst/>
                <a:gdLst/>
                <a:ahLst/>
                <a:cxnLst/>
                <a:rect r="r" b="b" t="t" l="l"/>
                <a:pathLst>
                  <a:path h="445315" w="2929024">
                    <a:moveTo>
                      <a:pt x="0" y="0"/>
                    </a:moveTo>
                    <a:lnTo>
                      <a:pt x="2929024" y="0"/>
                    </a:lnTo>
                    <a:lnTo>
                      <a:pt x="2929024" y="445315"/>
                    </a:lnTo>
                    <a:lnTo>
                      <a:pt x="0" y="4453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16492" y="105798"/>
              <a:ext cx="4081264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unito Bold"/>
                </a:rPr>
                <a:t>Review đồ ăn hạt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909817" y="964722"/>
              <a:ext cx="1457325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>
                      <a:alpha val="49804"/>
                    </a:srgbClr>
                  </a:solidFill>
                  <a:latin typeface="Montserrat Italics"/>
                </a:rPr>
                <a:t>11/10/2022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16492" y="616366"/>
              <a:ext cx="8162903" cy="711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6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Canva Sans Italics"/>
                </a:rPr>
                <a:t>Lorem ipsum dolor sit amet, consectetur adipiscing elit, sed do eiusmod tempor incididunt ut labore et dolore magna aliqua... &gt;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39599" y="3880739"/>
            <a:ext cx="7908365" cy="1202350"/>
            <a:chOff x="0" y="0"/>
            <a:chExt cx="2929024" cy="44531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929024" cy="445315"/>
            </a:xfrm>
            <a:custGeom>
              <a:avLst/>
              <a:gdLst/>
              <a:ahLst/>
              <a:cxnLst/>
              <a:rect r="r" b="b" t="t" l="l"/>
              <a:pathLst>
                <a:path h="445315" w="2929024">
                  <a:moveTo>
                    <a:pt x="0" y="0"/>
                  </a:moveTo>
                  <a:lnTo>
                    <a:pt x="2929024" y="0"/>
                  </a:lnTo>
                  <a:lnTo>
                    <a:pt x="2929024" y="445315"/>
                  </a:lnTo>
                  <a:lnTo>
                    <a:pt x="0" y="445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739599" y="5406938"/>
            <a:ext cx="7908365" cy="1202350"/>
            <a:chOff x="0" y="0"/>
            <a:chExt cx="2929024" cy="445315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929024" cy="445315"/>
            </a:xfrm>
            <a:custGeom>
              <a:avLst/>
              <a:gdLst/>
              <a:ahLst/>
              <a:cxnLst/>
              <a:rect r="r" b="b" t="t" l="l"/>
              <a:pathLst>
                <a:path h="445315" w="2929024">
                  <a:moveTo>
                    <a:pt x="0" y="0"/>
                  </a:moveTo>
                  <a:lnTo>
                    <a:pt x="2929024" y="0"/>
                  </a:lnTo>
                  <a:lnTo>
                    <a:pt x="2929024" y="445315"/>
                  </a:lnTo>
                  <a:lnTo>
                    <a:pt x="0" y="445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956786"/>
            <a:ext cx="3537877" cy="3352139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-774454">
            <a:off x="1236446" y="1881122"/>
            <a:ext cx="2032345" cy="63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unito Bold"/>
              </a:rPr>
              <a:t>Cho ăn gì?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76968" y="3928286"/>
            <a:ext cx="299695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Công thức bate đỉnh cao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21962" y="4594755"/>
            <a:ext cx="109299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Montserrat Italics"/>
              </a:rPr>
              <a:t>11/10/2022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76968" y="4331107"/>
            <a:ext cx="6122177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Canva Sans Italics"/>
              </a:rPr>
              <a:t>Lorem ipsum dolor sit amet, consectetur adipiscing elit, sed do eiusmod tempor incididunt ut labore et dolore magna aliqua... &gt;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76968" y="5502188"/>
            <a:ext cx="369123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Chó bị biếng ăn phải làm sao?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21962" y="6120955"/>
            <a:ext cx="109299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Montserrat Italics"/>
              </a:rPr>
              <a:t>11/10/2022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76968" y="5857307"/>
            <a:ext cx="6122177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Canva Sans Italics"/>
              </a:rPr>
              <a:t>Lorem ipsum dolor sit amet, consectetur adipiscing elit, sed do eiusmod tempor incididunt ut labore et dolore magna aliqua... &gt;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35088" y="1473437"/>
            <a:ext cx="301287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unito Bold"/>
              </a:rPr>
              <a:t>&gt; Xem tất cả bài viết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-11185944" y="-18566"/>
            <a:ext cx="13444503" cy="768653"/>
            <a:chOff x="0" y="0"/>
            <a:chExt cx="4979445" cy="284686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4979445" cy="284686"/>
            </a:xfrm>
            <a:custGeom>
              <a:avLst/>
              <a:gdLst/>
              <a:ahLst/>
              <a:cxnLst/>
              <a:rect r="r" b="b" t="t" l="l"/>
              <a:pathLst>
                <a:path h="284686" w="4979445">
                  <a:moveTo>
                    <a:pt x="0" y="0"/>
                  </a:moveTo>
                  <a:lnTo>
                    <a:pt x="4979445" y="0"/>
                  </a:lnTo>
                  <a:lnTo>
                    <a:pt x="4979445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505575" y="18566"/>
            <a:ext cx="1996266" cy="768653"/>
            <a:chOff x="0" y="0"/>
            <a:chExt cx="739358" cy="284686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739358" cy="284686"/>
            </a:xfrm>
            <a:custGeom>
              <a:avLst/>
              <a:gdLst/>
              <a:ahLst/>
              <a:cxnLst/>
              <a:rect r="r" b="b" t="t" l="l"/>
              <a:pathLst>
                <a:path h="284686" w="739358">
                  <a:moveTo>
                    <a:pt x="0" y="0"/>
                  </a:moveTo>
                  <a:lnTo>
                    <a:pt x="739358" y="0"/>
                  </a:lnTo>
                  <a:lnTo>
                    <a:pt x="739358" y="284686"/>
                  </a:lnTo>
                  <a:lnTo>
                    <a:pt x="0" y="284686"/>
                  </a:lnTo>
                  <a:close/>
                </a:path>
              </a:pathLst>
            </a:custGeom>
            <a:solidFill>
              <a:srgbClr val="2D222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756741" y="162545"/>
            <a:ext cx="1561313" cy="480695"/>
            <a:chOff x="0" y="0"/>
            <a:chExt cx="2081750" cy="640927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565686" y="92749"/>
              <a:ext cx="516064" cy="516064"/>
            </a:xfrm>
            <a:prstGeom prst="rect">
              <a:avLst/>
            </a:prstGeom>
          </p:spPr>
        </p:pic>
        <p:sp>
          <p:nvSpPr>
            <p:cNvPr name="TextBox 36" id="36"/>
            <p:cNvSpPr txBox="true"/>
            <p:nvPr/>
          </p:nvSpPr>
          <p:spPr>
            <a:xfrm rot="0">
              <a:off x="0" y="-66675"/>
              <a:ext cx="1773161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Quicksand"/>
                </a:rPr>
                <a:t>Posts 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801600" y="45690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Home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874421" y="58737"/>
            <a:ext cx="132987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Guide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137204" y="95870"/>
            <a:ext cx="169161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Quicksand"/>
              </a:rPr>
              <a:t>About us</a:t>
            </a:r>
          </a:p>
        </p:txBody>
      </p:sp>
      <p:sp>
        <p:nvSpPr>
          <p:cNvPr name="TextBox 40" id="40"/>
          <p:cNvSpPr txBox="true"/>
          <p:nvPr/>
        </p:nvSpPr>
        <p:spPr>
          <a:xfrm rot="290994">
            <a:off x="449027" y="-44685"/>
            <a:ext cx="1223261" cy="80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spc="196">
                <a:solidFill>
                  <a:srgbClr val="FFFFFF"/>
                </a:solidFill>
                <a:latin typeface="Apricots"/>
              </a:rPr>
              <a:t>Peet!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71764" y="188640"/>
            <a:ext cx="454600" cy="454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DAFOtWY1mOg</dc:identifier>
  <dcterms:modified xsi:type="dcterms:W3CDTF">2011-08-01T06:04:30Z</dcterms:modified>
  <cp:revision>1</cp:revision>
  <dc:title>Thank</dc:title>
</cp:coreProperties>
</file>